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>Doktorunuz size 3 hap verir ve bunları yarımşar saat arayla almanızı tavsiye ederse, ilaçların tamamını bitirmeniz ne kadar sürer? 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7" name="Picture 3" descr="C:\Users\Emine Akçakaya\Desktop\17-300x2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140968"/>
            <a:ext cx="28575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5942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Doktorunuz size 3 hap verir ve bunları yarımşar saat arayla almanızı tavsiye ederse, ilaçların tamamını bitirmeniz ne kadar sürer?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Emine Akçakaya</dc:creator>
  <cp:lastModifiedBy>Emine Akçakaya</cp:lastModifiedBy>
  <cp:revision>2</cp:revision>
  <dcterms:created xsi:type="dcterms:W3CDTF">2018-11-07T14:04:55Z</dcterms:created>
  <dcterms:modified xsi:type="dcterms:W3CDTF">2018-11-07T14:36:19Z</dcterms:modified>
</cp:coreProperties>
</file>